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ormorant Garamond" panose="020B0604020202020204" charset="0"/>
      <p:regular r:id="rId20"/>
    </p:embeddedFont>
    <p:embeddedFont>
      <p:font typeface="Cormorant Garamond Bold Italics" panose="020B0604020202020204" charset="0"/>
      <p:regular r:id="rId21"/>
    </p:embeddedFont>
    <p:embeddedFont>
      <p:font typeface="Noto Serif Display" panose="020B0604020202020204"/>
      <p:regular r:id="rId22"/>
    </p:embeddedFont>
    <p:embeddedFont>
      <p:font typeface="Quicksand" panose="020B0604020202020204" charset="0"/>
      <p:regular r:id="rId23"/>
    </p:embeddedFont>
    <p:embeddedFont>
      <p:font typeface="Source Sans Pro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i doan" userId="e32b1a5b7cf424d1" providerId="LiveId" clId="{09DF7AB5-08F1-4DA9-9D19-3755F0C1B35F}"/>
    <pc:docChg chg="modSld">
      <pc:chgData name="tai doan" userId="e32b1a5b7cf424d1" providerId="LiveId" clId="{09DF7AB5-08F1-4DA9-9D19-3755F0C1B35F}" dt="2025-01-09T15:32:12.039" v="3" actId="20577"/>
      <pc:docMkLst>
        <pc:docMk/>
      </pc:docMkLst>
      <pc:sldChg chg="modSp mod">
        <pc:chgData name="tai doan" userId="e32b1a5b7cf424d1" providerId="LiveId" clId="{09DF7AB5-08F1-4DA9-9D19-3755F0C1B35F}" dt="2025-01-09T15:32:12.039" v="3" actId="20577"/>
        <pc:sldMkLst>
          <pc:docMk/>
          <pc:sldMk cId="0" sldId="256"/>
        </pc:sldMkLst>
        <pc:spChg chg="mod">
          <ac:chgData name="tai doan" userId="e32b1a5b7cf424d1" providerId="LiveId" clId="{09DF7AB5-08F1-4DA9-9D19-3755F0C1B35F}" dt="2025-01-09T15:32:12.039" v="3" actId="20577"/>
          <ac:spMkLst>
            <pc:docMk/>
            <pc:sldMk cId="0" sldId="256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39474" y="3940796"/>
            <a:ext cx="13009052" cy="170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0F4662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Web bán mũ bảo hiểm</a:t>
            </a:r>
          </a:p>
        </p:txBody>
      </p:sp>
      <p:sp>
        <p:nvSpPr>
          <p:cNvPr id="3" name="AutoShape 3"/>
          <p:cNvSpPr/>
          <p:nvPr/>
        </p:nvSpPr>
        <p:spPr>
          <a:xfrm>
            <a:off x="9158735" y="9906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9137064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9603642" y="8878156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7"/>
                </a:lnTo>
                <a:lnTo>
                  <a:pt x="0" y="4416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39474" y="1871252"/>
            <a:ext cx="12812922" cy="156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SLIDE ĐỒ ÁN CUỐI KÌ</a:t>
            </a:r>
          </a:p>
          <a:p>
            <a:pPr marL="0" lvl="0" indent="0"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PHÁT TRIỂN ỨNG DỤNG WEB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93774" y="7824470"/>
            <a:ext cx="11643643" cy="52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Group 007</a:t>
            </a:r>
          </a:p>
        </p:txBody>
      </p:sp>
      <p:sp>
        <p:nvSpPr>
          <p:cNvPr id="8" name="Freeform 8"/>
          <p:cNvSpPr/>
          <p:nvPr/>
        </p:nvSpPr>
        <p:spPr>
          <a:xfrm>
            <a:off x="5646742" y="8078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793774" y="7012954"/>
            <a:ext cx="11643643" cy="52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IS207.P11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72496" y="7833995"/>
            <a:ext cx="5579713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Thành viên nhóm: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Đoàn Công Tài - 22521271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Lê Cường Thịnh - 22521409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Nguyễn Duy Thịnh - 22521414</a:t>
            </a:r>
          </a:p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endParaRPr lang="en-US" sz="280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15601538" cy="8251986"/>
          </a:xfrm>
          <a:custGeom>
            <a:avLst/>
            <a:gdLst/>
            <a:ahLst/>
            <a:cxnLst/>
            <a:rect l="l" t="t" r="r" b="b"/>
            <a:pathLst>
              <a:path w="15601538" h="8251986">
                <a:moveTo>
                  <a:pt x="0" y="0"/>
                </a:moveTo>
                <a:lnTo>
                  <a:pt x="15601538" y="0"/>
                </a:lnTo>
                <a:lnTo>
                  <a:pt x="15601538" y="8251986"/>
                </a:lnTo>
                <a:lnTo>
                  <a:pt x="0" y="82519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10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514475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chỉnh sửa danh mục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74574" y="1066094"/>
            <a:ext cx="15344387" cy="8192206"/>
          </a:xfrm>
          <a:custGeom>
            <a:avLst/>
            <a:gdLst/>
            <a:ahLst/>
            <a:cxnLst/>
            <a:rect l="l" t="t" r="r" b="b"/>
            <a:pathLst>
              <a:path w="15344387" h="8192206">
                <a:moveTo>
                  <a:pt x="0" y="0"/>
                </a:moveTo>
                <a:lnTo>
                  <a:pt x="15344386" y="0"/>
                </a:lnTo>
                <a:lnTo>
                  <a:pt x="15344386" y="8192206"/>
                </a:lnTo>
                <a:lnTo>
                  <a:pt x="0" y="8192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226054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sản phẩm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16230600" cy="8648422"/>
          </a:xfrm>
          <a:custGeom>
            <a:avLst/>
            <a:gdLst/>
            <a:ahLst/>
            <a:cxnLst/>
            <a:rect l="l" t="t" r="r" b="b"/>
            <a:pathLst>
              <a:path w="16230600" h="8648422">
                <a:moveTo>
                  <a:pt x="0" y="0"/>
                </a:moveTo>
                <a:lnTo>
                  <a:pt x="16230600" y="0"/>
                </a:lnTo>
                <a:lnTo>
                  <a:pt x="16230600" y="8648422"/>
                </a:lnTo>
                <a:lnTo>
                  <a:pt x="0" y="86484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chỉnh sửa sản phẩm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1627" y="1562682"/>
            <a:ext cx="15647240" cy="8290975"/>
          </a:xfrm>
          <a:custGeom>
            <a:avLst/>
            <a:gdLst/>
            <a:ahLst/>
            <a:cxnLst/>
            <a:rect l="l" t="t" r="r" b="b"/>
            <a:pathLst>
              <a:path w="15647240" h="8290975">
                <a:moveTo>
                  <a:pt x="0" y="0"/>
                </a:moveTo>
                <a:lnTo>
                  <a:pt x="15647239" y="0"/>
                </a:lnTo>
                <a:lnTo>
                  <a:pt x="15647239" y="8290975"/>
                </a:lnTo>
                <a:lnTo>
                  <a:pt x="0" y="82909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38" b="-23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290148" y="206167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kích cở sản phẩm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12686" y="1725018"/>
            <a:ext cx="14172910" cy="7533282"/>
          </a:xfrm>
          <a:custGeom>
            <a:avLst/>
            <a:gdLst/>
            <a:ahLst/>
            <a:cxnLst/>
            <a:rect l="l" t="t" r="r" b="b"/>
            <a:pathLst>
              <a:path w="14172910" h="7533282">
                <a:moveTo>
                  <a:pt x="0" y="0"/>
                </a:moveTo>
                <a:lnTo>
                  <a:pt x="14172910" y="0"/>
                </a:lnTo>
                <a:lnTo>
                  <a:pt x="14172910" y="7533282"/>
                </a:lnTo>
                <a:lnTo>
                  <a:pt x="0" y="7533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07161" y="428942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các thông tin sản phẩm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3826" y="1060776"/>
            <a:ext cx="15360348" cy="8165449"/>
          </a:xfrm>
          <a:custGeom>
            <a:avLst/>
            <a:gdLst/>
            <a:ahLst/>
            <a:cxnLst/>
            <a:rect l="l" t="t" r="r" b="b"/>
            <a:pathLst>
              <a:path w="15360348" h="8165449">
                <a:moveTo>
                  <a:pt x="0" y="0"/>
                </a:moveTo>
                <a:lnTo>
                  <a:pt x="15360348" y="0"/>
                </a:lnTo>
                <a:lnTo>
                  <a:pt x="15360348" y="8165448"/>
                </a:lnTo>
                <a:lnTo>
                  <a:pt x="0" y="8165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15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người dùng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2628" y="1264835"/>
            <a:ext cx="15382745" cy="8144278"/>
          </a:xfrm>
          <a:custGeom>
            <a:avLst/>
            <a:gdLst/>
            <a:ahLst/>
            <a:cxnLst/>
            <a:rect l="l" t="t" r="r" b="b"/>
            <a:pathLst>
              <a:path w="15382745" h="8144278">
                <a:moveTo>
                  <a:pt x="0" y="0"/>
                </a:moveTo>
                <a:lnTo>
                  <a:pt x="15382744" y="0"/>
                </a:lnTo>
                <a:lnTo>
                  <a:pt x="15382744" y="8144277"/>
                </a:lnTo>
                <a:lnTo>
                  <a:pt x="0" y="8144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672981" y="142074"/>
            <a:ext cx="15503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chỉnh sửa thông tin người dùng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3144" y="1028700"/>
            <a:ext cx="15621712" cy="8319640"/>
          </a:xfrm>
          <a:custGeom>
            <a:avLst/>
            <a:gdLst/>
            <a:ahLst/>
            <a:cxnLst/>
            <a:rect l="l" t="t" r="r" b="b"/>
            <a:pathLst>
              <a:path w="15621712" h="8319640">
                <a:moveTo>
                  <a:pt x="0" y="0"/>
                </a:moveTo>
                <a:lnTo>
                  <a:pt x="15621712" y="0"/>
                </a:lnTo>
                <a:lnTo>
                  <a:pt x="15621712" y="8319640"/>
                </a:lnTo>
                <a:lnTo>
                  <a:pt x="0" y="8319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đơn hàng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1884" y="1152525"/>
            <a:ext cx="15324232" cy="8105775"/>
          </a:xfrm>
          <a:custGeom>
            <a:avLst/>
            <a:gdLst/>
            <a:ahLst/>
            <a:cxnLst/>
            <a:rect l="l" t="t" r="r" b="b"/>
            <a:pathLst>
              <a:path w="15324232" h="8105775">
                <a:moveTo>
                  <a:pt x="0" y="0"/>
                </a:moveTo>
                <a:lnTo>
                  <a:pt x="15324232" y="0"/>
                </a:lnTo>
                <a:lnTo>
                  <a:pt x="15324232" y="8105775"/>
                </a:lnTo>
                <a:lnTo>
                  <a:pt x="0" y="8105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18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-56515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xem chi tiết đơn hàng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3893" y="15849"/>
            <a:ext cx="4194107" cy="10271151"/>
            <a:chOff x="0" y="0"/>
            <a:chExt cx="1104621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4621" cy="2705159"/>
            </a:xfrm>
            <a:custGeom>
              <a:avLst/>
              <a:gdLst/>
              <a:ahLst/>
              <a:cxnLst/>
              <a:rect l="l" t="t" r="r" b="b"/>
              <a:pathLst>
                <a:path w="1104621" h="2705159">
                  <a:moveTo>
                    <a:pt x="0" y="0"/>
                  </a:moveTo>
                  <a:lnTo>
                    <a:pt x="1104621" y="0"/>
                  </a:lnTo>
                  <a:lnTo>
                    <a:pt x="1104621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FCBE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04621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208349" y="9398572"/>
            <a:ext cx="1905000" cy="283369"/>
          </a:xfrm>
          <a:custGeom>
            <a:avLst/>
            <a:gdLst/>
            <a:ahLst/>
            <a:cxnLst/>
            <a:rect l="l" t="t" r="r" b="b"/>
            <a:pathLst>
              <a:path w="1905000" h="283369">
                <a:moveTo>
                  <a:pt x="0" y="0"/>
                </a:moveTo>
                <a:lnTo>
                  <a:pt x="1905000" y="0"/>
                </a:lnTo>
                <a:lnTo>
                  <a:pt x="1905000" y="283369"/>
                </a:lnTo>
                <a:lnTo>
                  <a:pt x="0" y="2833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2070265" y="3198193"/>
            <a:ext cx="1051844" cy="19050"/>
          </a:xfrm>
          <a:prstGeom prst="line">
            <a:avLst/>
          </a:prstGeom>
          <a:ln w="38100" cap="flat">
            <a:solidFill>
              <a:srgbClr val="0F4662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509219" y="2407769"/>
            <a:ext cx="1561045" cy="1580848"/>
            <a:chOff x="0" y="0"/>
            <a:chExt cx="411139" cy="41635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1139" cy="416355"/>
            </a:xfrm>
            <a:custGeom>
              <a:avLst/>
              <a:gdLst/>
              <a:ahLst/>
              <a:cxnLst/>
              <a:rect l="l" t="t" r="r" b="b"/>
              <a:pathLst>
                <a:path w="411139" h="416355">
                  <a:moveTo>
                    <a:pt x="0" y="0"/>
                  </a:moveTo>
                  <a:lnTo>
                    <a:pt x="411139" y="0"/>
                  </a:lnTo>
                  <a:lnTo>
                    <a:pt x="411139" y="416355"/>
                  </a:lnTo>
                  <a:lnTo>
                    <a:pt x="0" y="416355"/>
                  </a:lnTo>
                  <a:close/>
                </a:path>
              </a:pathLst>
            </a:custGeom>
            <a:solidFill>
              <a:srgbClr val="D4E2E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33350"/>
              <a:ext cx="411139" cy="549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99"/>
                </a:lnSpc>
              </a:pPr>
              <a:r>
                <a:rPr lang="en-US" sz="3499" b="1">
                  <a:solidFill>
                    <a:srgbClr val="0F4662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1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497418" y="2840529"/>
            <a:ext cx="7370873" cy="6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7"/>
              </a:lnSpc>
              <a:spcBef>
                <a:spcPct val="0"/>
              </a:spcBef>
            </a:pPr>
            <a:r>
              <a:rPr lang="en-US" sz="434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Giao diện người dùng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F4662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798" y="1139307"/>
            <a:ext cx="15870583" cy="8420618"/>
          </a:xfrm>
          <a:custGeom>
            <a:avLst/>
            <a:gdLst/>
            <a:ahLst/>
            <a:cxnLst/>
            <a:rect l="l" t="t" r="r" b="b"/>
            <a:pathLst>
              <a:path w="15870583" h="8420618">
                <a:moveTo>
                  <a:pt x="0" y="0"/>
                </a:moveTo>
                <a:lnTo>
                  <a:pt x="15870583" y="0"/>
                </a:lnTo>
                <a:lnTo>
                  <a:pt x="15870583" y="8420618"/>
                </a:lnTo>
                <a:lnTo>
                  <a:pt x="0" y="8420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sản phẩm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F4662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6427" y="1221868"/>
            <a:ext cx="15755145" cy="8338057"/>
          </a:xfrm>
          <a:custGeom>
            <a:avLst/>
            <a:gdLst/>
            <a:ahLst/>
            <a:cxnLst/>
            <a:rect l="l" t="t" r="r" b="b"/>
            <a:pathLst>
              <a:path w="15755145" h="8338057">
                <a:moveTo>
                  <a:pt x="0" y="0"/>
                </a:moveTo>
                <a:lnTo>
                  <a:pt x="15755146" y="0"/>
                </a:lnTo>
                <a:lnTo>
                  <a:pt x="15755146" y="8338057"/>
                </a:lnTo>
                <a:lnTo>
                  <a:pt x="0" y="83380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chi tiết sản phẩm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03398" y="970915"/>
            <a:ext cx="15455902" cy="8203393"/>
          </a:xfrm>
          <a:custGeom>
            <a:avLst/>
            <a:gdLst/>
            <a:ahLst/>
            <a:cxnLst/>
            <a:rect l="l" t="t" r="r" b="b"/>
            <a:pathLst>
              <a:path w="15455902" h="8203393">
                <a:moveTo>
                  <a:pt x="0" y="0"/>
                </a:moveTo>
                <a:lnTo>
                  <a:pt x="15455902" y="0"/>
                </a:lnTo>
                <a:lnTo>
                  <a:pt x="15455902" y="8203393"/>
                </a:lnTo>
                <a:lnTo>
                  <a:pt x="0" y="8203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5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giỏ hàng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43768" y="1223353"/>
            <a:ext cx="15400464" cy="8185760"/>
          </a:xfrm>
          <a:custGeom>
            <a:avLst/>
            <a:gdLst/>
            <a:ahLst/>
            <a:cxnLst/>
            <a:rect l="l" t="t" r="r" b="b"/>
            <a:pathLst>
              <a:path w="15400464" h="8185760">
                <a:moveTo>
                  <a:pt x="0" y="0"/>
                </a:moveTo>
                <a:lnTo>
                  <a:pt x="15400464" y="0"/>
                </a:lnTo>
                <a:lnTo>
                  <a:pt x="15400464" y="8185759"/>
                </a:lnTo>
                <a:lnTo>
                  <a:pt x="0" y="81857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thanh toán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35221" y="1174595"/>
            <a:ext cx="15814221" cy="8385330"/>
          </a:xfrm>
          <a:custGeom>
            <a:avLst/>
            <a:gdLst/>
            <a:ahLst/>
            <a:cxnLst/>
            <a:rect l="l" t="t" r="r" b="b"/>
            <a:pathLst>
              <a:path w="15814221" h="8385330">
                <a:moveTo>
                  <a:pt x="0" y="0"/>
                </a:moveTo>
                <a:lnTo>
                  <a:pt x="15814222" y="0"/>
                </a:lnTo>
                <a:lnTo>
                  <a:pt x="15814222" y="8385330"/>
                </a:lnTo>
                <a:lnTo>
                  <a:pt x="0" y="8385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07923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lịch sử mua hàng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3893" y="15849"/>
            <a:ext cx="4194107" cy="10271151"/>
            <a:chOff x="0" y="0"/>
            <a:chExt cx="1104621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4621" cy="2705159"/>
            </a:xfrm>
            <a:custGeom>
              <a:avLst/>
              <a:gdLst/>
              <a:ahLst/>
              <a:cxnLst/>
              <a:rect l="l" t="t" r="r" b="b"/>
              <a:pathLst>
                <a:path w="1104621" h="2705159">
                  <a:moveTo>
                    <a:pt x="0" y="0"/>
                  </a:moveTo>
                  <a:lnTo>
                    <a:pt x="1104621" y="0"/>
                  </a:lnTo>
                  <a:lnTo>
                    <a:pt x="1104621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FCBE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04621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208349" y="9398572"/>
            <a:ext cx="1905000" cy="283369"/>
          </a:xfrm>
          <a:custGeom>
            <a:avLst/>
            <a:gdLst/>
            <a:ahLst/>
            <a:cxnLst/>
            <a:rect l="l" t="t" r="r" b="b"/>
            <a:pathLst>
              <a:path w="1905000" h="283369">
                <a:moveTo>
                  <a:pt x="0" y="0"/>
                </a:moveTo>
                <a:lnTo>
                  <a:pt x="1905000" y="0"/>
                </a:lnTo>
                <a:lnTo>
                  <a:pt x="1905000" y="283369"/>
                </a:lnTo>
                <a:lnTo>
                  <a:pt x="0" y="2833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2070265" y="3198193"/>
            <a:ext cx="1051844" cy="19050"/>
          </a:xfrm>
          <a:prstGeom prst="line">
            <a:avLst/>
          </a:prstGeom>
          <a:ln w="38100" cap="flat">
            <a:solidFill>
              <a:srgbClr val="0F4662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509219" y="1901456"/>
            <a:ext cx="1585228" cy="2087161"/>
            <a:chOff x="0" y="-133350"/>
            <a:chExt cx="417508" cy="549705"/>
          </a:xfrm>
        </p:grpSpPr>
        <p:sp>
          <p:nvSpPr>
            <p:cNvPr id="8" name="Freeform 8"/>
            <p:cNvSpPr/>
            <p:nvPr/>
          </p:nvSpPr>
          <p:spPr>
            <a:xfrm>
              <a:off x="6369" y="0"/>
              <a:ext cx="411139" cy="416355"/>
            </a:xfrm>
            <a:custGeom>
              <a:avLst/>
              <a:gdLst/>
              <a:ahLst/>
              <a:cxnLst/>
              <a:rect l="l" t="t" r="r" b="b"/>
              <a:pathLst>
                <a:path w="411139" h="416355">
                  <a:moveTo>
                    <a:pt x="0" y="0"/>
                  </a:moveTo>
                  <a:lnTo>
                    <a:pt x="411139" y="0"/>
                  </a:lnTo>
                  <a:lnTo>
                    <a:pt x="411139" y="416355"/>
                  </a:lnTo>
                  <a:lnTo>
                    <a:pt x="0" y="416355"/>
                  </a:lnTo>
                  <a:close/>
                </a:path>
              </a:pathLst>
            </a:custGeom>
            <a:solidFill>
              <a:srgbClr val="D4E2E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33350"/>
              <a:ext cx="411139" cy="549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99"/>
                </a:lnSpc>
              </a:pPr>
              <a:r>
                <a:rPr lang="en-US" sz="3499" b="1" dirty="0">
                  <a:solidFill>
                    <a:srgbClr val="0F4662"/>
                  </a:solidFill>
                  <a:latin typeface="Source Sans Pro Bold"/>
                  <a:ea typeface="Source Sans Pro Bold"/>
                  <a:cs typeface="Source Sans Pro Bold"/>
                  <a:sym typeface="Source Sans Pro Bold"/>
                </a:rPr>
                <a:t>2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73127" y="2859579"/>
            <a:ext cx="7370873" cy="6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7"/>
              </a:lnSpc>
              <a:spcBef>
                <a:spcPct val="0"/>
              </a:spcBef>
            </a:pPr>
            <a:r>
              <a:rPr lang="en-US" sz="434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Giao </a:t>
            </a:r>
            <a:r>
              <a:rPr lang="en-US" sz="4349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diện</a:t>
            </a:r>
            <a:r>
              <a:rPr lang="en-US" sz="434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-US" sz="4349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quản</a:t>
            </a:r>
            <a:r>
              <a:rPr lang="en-US" sz="434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-US" sz="4349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lí</a:t>
            </a:r>
            <a:endParaRPr lang="en-US" sz="4349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F4662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4805" y="1260833"/>
            <a:ext cx="15598391" cy="8299092"/>
          </a:xfrm>
          <a:custGeom>
            <a:avLst/>
            <a:gdLst/>
            <a:ahLst/>
            <a:cxnLst/>
            <a:rect l="l" t="t" r="r" b="b"/>
            <a:pathLst>
              <a:path w="15598391" h="8299092">
                <a:moveTo>
                  <a:pt x="0" y="0"/>
                </a:moveTo>
                <a:lnTo>
                  <a:pt x="15598390" y="0"/>
                </a:lnTo>
                <a:lnTo>
                  <a:pt x="15598390" y="8299092"/>
                </a:lnTo>
                <a:lnTo>
                  <a:pt x="0" y="82990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erif Display"/>
                <a:ea typeface="Noto Serif Display"/>
                <a:cs typeface="Noto Serif Display"/>
                <a:sym typeface="Noto Serif Display"/>
              </a:rPr>
              <a:t>9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187456" y="-114300"/>
            <a:ext cx="12074389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Giao diện quản lí danh mục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Custom</PresentationFormat>
  <Paragraphs>45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Source Sans Pro Bold</vt:lpstr>
      <vt:lpstr>Cormorant Garamond Bold Italics</vt:lpstr>
      <vt:lpstr>Quicksand</vt:lpstr>
      <vt:lpstr>Cormorant Garamond</vt:lpstr>
      <vt:lpstr>Noto Serif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HandSignLanguage</dc:title>
  <dc:creator>Doan Cong Tai</dc:creator>
  <cp:lastModifiedBy>tai doan</cp:lastModifiedBy>
  <cp:revision>2</cp:revision>
  <dcterms:created xsi:type="dcterms:W3CDTF">2006-08-16T00:00:00Z</dcterms:created>
  <dcterms:modified xsi:type="dcterms:W3CDTF">2025-01-09T15:32:13Z</dcterms:modified>
  <dc:identifier>DAGbtgPdzHA</dc:identifier>
</cp:coreProperties>
</file>

<file path=docProps/thumbnail.jpeg>
</file>